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078A5D-7B86-01B5-E820-F389A6599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CBC503A-B715-994E-6B2E-41BCF4101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158730A-2763-153E-35D5-4AB90A714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FDBF-199C-4837-91EF-067D7C3A2A19}" type="datetimeFigureOut">
              <a:rPr lang="zh-TW" altLang="en-US" smtClean="0"/>
              <a:t>2023/3/30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DCFACC-569D-07DC-56FF-679148821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C45D702-7EE4-5180-BD40-55D6F681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06B1-A4ED-4DAC-85D8-B8321E0F95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2765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2FFD34-1BFE-7BE3-9B75-DC2D34F6B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37B1A79-B5F8-A2D5-91F3-90D3B8E2E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05A3F73-753A-9A8C-FBEB-E9D74996F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FDBF-199C-4837-91EF-067D7C3A2A19}" type="datetimeFigureOut">
              <a:rPr lang="zh-TW" altLang="en-US" smtClean="0"/>
              <a:t>2023/3/30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C655560-BF42-D585-1D06-243DB5777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5AF98A7-45A4-5ED3-F94E-F05B58169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06B1-A4ED-4DAC-85D8-B8321E0F95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5314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F5024C5-4844-AA10-0C23-BB9B8E6786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13984F4-3FF4-4F6F-2216-7FCC20B29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9B9E6F6-67AF-C057-9034-A9BE2326F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FDBF-199C-4837-91EF-067D7C3A2A19}" type="datetimeFigureOut">
              <a:rPr lang="zh-TW" altLang="en-US" smtClean="0"/>
              <a:t>2023/3/30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61830CD-037B-FDC3-71E7-819308872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AAE4EF2-5BFB-6D50-594A-22ACD9706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06B1-A4ED-4DAC-85D8-B8321E0F95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639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FF2830-E4ED-BC43-C9A0-E3FCFB334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655E843-A1BB-2612-1BB8-78C52ED74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11CEF57-5A06-741A-F058-ACB9B424F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FDBF-199C-4837-91EF-067D7C3A2A19}" type="datetimeFigureOut">
              <a:rPr lang="zh-TW" altLang="en-US" smtClean="0"/>
              <a:t>2023/3/30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2FC4F9A-B346-FC15-D553-DAE2E91D7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8256C5F-1F0D-71AC-852F-BD7F7351A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06B1-A4ED-4DAC-85D8-B8321E0F95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0442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FC0099-1EC0-D3B4-B500-15372C984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05D1CF5-0212-992F-78CF-D57C36DD5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FFC4025-940A-8562-4720-DA5169E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FDBF-199C-4837-91EF-067D7C3A2A19}" type="datetimeFigureOut">
              <a:rPr lang="zh-TW" altLang="en-US" smtClean="0"/>
              <a:t>2023/3/30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ECA4AED-1300-C7EB-5041-0A2B7AD04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9BC4977-8793-9D3C-6400-31E4F9ABA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06B1-A4ED-4DAC-85D8-B8321E0F95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956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35C298-1898-2206-667F-3B5C92B11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57378A8-1246-A47E-7942-DC5AD59C7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963EABA-1D18-65B4-558F-C9B0CC313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35CB456-0B6E-9FEF-1049-8D34E305B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FDBF-199C-4837-91EF-067D7C3A2A19}" type="datetimeFigureOut">
              <a:rPr lang="zh-TW" altLang="en-US" smtClean="0"/>
              <a:t>2023/3/30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F35E7EB-9A5A-1E65-B5B1-8110FD8F2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233B6B5-FEC0-9C1A-BE36-377EB4A1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06B1-A4ED-4DAC-85D8-B8321E0F95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1090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9D697C-5EEB-8800-C16E-71B22A93B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F017C05-20A0-B825-AAD8-66282B1F8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6E03C72-C274-793C-7AA0-6CA868698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435DD96-0895-C4F9-F9EF-E98E5E1629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ABD2A95-DB5F-6B78-0AED-12E20ACEB8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50E5BC7-8ED8-E9E8-414B-A32EB753F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FDBF-199C-4837-91EF-067D7C3A2A19}" type="datetimeFigureOut">
              <a:rPr lang="zh-TW" altLang="en-US" smtClean="0"/>
              <a:t>2023/3/30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4B34D4B-19B3-301B-6D59-0D605D5AF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7928A0C-2442-32EB-0548-9ED5B4371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06B1-A4ED-4DAC-85D8-B8321E0F95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42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C659EB-FF84-C4B8-CA7E-D242BB7D9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6A4CF5B-DFCD-B853-F644-E1476B4BA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FDBF-199C-4837-91EF-067D7C3A2A19}" type="datetimeFigureOut">
              <a:rPr lang="zh-TW" altLang="en-US" smtClean="0"/>
              <a:t>2023/3/30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0F2CF7D-A16D-3B26-F396-093DACEA8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753D3A2-F820-A272-6A5E-5076897D6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06B1-A4ED-4DAC-85D8-B8321E0F95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6178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C60A896-C339-E4E6-E1A7-5C7FBB4A2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FDBF-199C-4837-91EF-067D7C3A2A19}" type="datetimeFigureOut">
              <a:rPr lang="zh-TW" altLang="en-US" smtClean="0"/>
              <a:t>2023/3/30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17514BA-90DC-29AF-66D7-2E67AAF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BAAB1C0-22F1-5068-FB2D-69FBA3474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06B1-A4ED-4DAC-85D8-B8321E0F95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8999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423141-F8C6-C2CA-847A-FDFF80922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2566287-B0BE-F705-604D-A3A316DA3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826E63B-676F-3126-C304-0480C4CBD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8318788-B786-F121-1BFF-62DEDCA9C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FDBF-199C-4837-91EF-067D7C3A2A19}" type="datetimeFigureOut">
              <a:rPr lang="zh-TW" altLang="en-US" smtClean="0"/>
              <a:t>2023/3/30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050A219-5A14-CA8A-1DDA-A79E6403C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CEBA9F8-3677-6F6A-7E86-F3FD2EDDD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06B1-A4ED-4DAC-85D8-B8321E0F95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656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030977-AD6C-C959-D3E4-1668212E9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EC7677D-155E-F3AA-06E0-AA7F0DC9F6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7FE49D6-FE0A-004D-F5F9-24CC68214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EC3B054-5E44-5867-F6EF-4907A6346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FDBF-199C-4837-91EF-067D7C3A2A19}" type="datetimeFigureOut">
              <a:rPr lang="zh-TW" altLang="en-US" smtClean="0"/>
              <a:t>2023/3/30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8F970E1-FE18-6ADE-5DFB-46AB6E535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4EB4677-7551-B262-F8F6-7EE035235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06B1-A4ED-4DAC-85D8-B8321E0F95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023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6478941-D638-529C-8E41-94837A29D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FB42E8D-73A1-F38D-1E97-834E17FD7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F4F0727-7134-F130-2B37-D71744637E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AFDBF-199C-4837-91EF-067D7C3A2A19}" type="datetimeFigureOut">
              <a:rPr lang="zh-TW" altLang="en-US" smtClean="0"/>
              <a:t>2023/3/30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F3740E4-DC9D-DA6F-036A-4156C61D34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990AA12-E61F-4DEB-6253-492DA8FEFC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006B1-A4ED-4DAC-85D8-B8321E0F95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649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群組 43"/>
          <p:cNvGrpSpPr/>
          <p:nvPr/>
        </p:nvGrpSpPr>
        <p:grpSpPr>
          <a:xfrm>
            <a:off x="0" y="0"/>
            <a:ext cx="12281719" cy="7027450"/>
            <a:chOff x="0" y="0"/>
            <a:chExt cx="12281719" cy="7027450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0AAB53B5-2049-5F19-0389-A5F31997D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281719" cy="7027450"/>
            </a:xfrm>
            <a:prstGeom prst="rect">
              <a:avLst/>
            </a:prstGeom>
          </p:spPr>
        </p:pic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8467" l="3273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1226" y="5976591"/>
              <a:ext cx="928688" cy="881409"/>
            </a:xfrm>
            <a:prstGeom prst="rect">
              <a:avLst/>
            </a:prstGeom>
          </p:spPr>
        </p:pic>
      </p:grpSp>
      <p:pic>
        <p:nvPicPr>
          <p:cNvPr id="4" name="圖片 3">
            <a:extLst>
              <a:ext uri="{FF2B5EF4-FFF2-40B4-BE49-F238E27FC236}">
                <a16:creationId xmlns:a16="http://schemas.microsoft.com/office/drawing/2014/main" id="{6BD35A08-DD45-127B-3F6C-77A497D48E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32" y="4356034"/>
            <a:ext cx="1080000" cy="1080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B52B29C3-DDB5-4389-471F-5F40380033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32" y="5591175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8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5938</TotalTime>
  <Words>0</Words>
  <Application>Microsoft Office PowerPoint</Application>
  <PresentationFormat>寬螢幕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健華 洪</dc:creator>
  <cp:lastModifiedBy>明俐 郭</cp:lastModifiedBy>
  <cp:revision>6</cp:revision>
  <dcterms:created xsi:type="dcterms:W3CDTF">2023-03-23T17:12:55Z</dcterms:created>
  <dcterms:modified xsi:type="dcterms:W3CDTF">2023-03-30T06:02:39Z</dcterms:modified>
</cp:coreProperties>
</file>